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13.jpeg" ContentType="image/jpeg"/>
  <Override PartName="/ppt/media/image8.jpeg" ContentType="image/jpeg"/>
  <Override PartName="/ppt/media/image10.jpeg" ContentType="image/jpeg"/>
  <Override PartName="/ppt/media/image12.jpeg" ContentType="image/jpeg"/>
  <Override PartName="/ppt/media/image7.jpeg" ContentType="image/jpeg"/>
  <Override PartName="/ppt/media/image6.jpeg" ContentType="image/jpeg"/>
  <Override PartName="/ppt/media/image5.jpeg" ContentType="image/jpeg"/>
  <Override PartName="/ppt/media/image26.jpeg" ContentType="image/jpeg"/>
  <Override PartName="/ppt/media/image4.jpeg" ContentType="image/jpeg"/>
  <Override PartName="/ppt/media/image25.jpeg" ContentType="image/jpeg"/>
  <Override PartName="/ppt/media/image21.jpeg" ContentType="image/jpeg"/>
  <Override PartName="/ppt/media/image16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3.jpeg" ContentType="image/jpeg"/>
  <Override PartName="/ppt/media/image24.jpeg" ContentType="image/jpeg"/>
  <Override PartName="/ppt/media/image18.jpeg" ContentType="image/jpeg"/>
  <Override PartName="/ppt/media/image17.jpeg" ContentType="image/jpeg"/>
  <Override PartName="/ppt/media/image1.jpeg" ContentType="image/jpeg"/>
  <Override PartName="/ppt/media/image22.jpeg" ContentType="image/jpeg"/>
  <Override PartName="/ppt/media/image14.jpeg" ContentType="image/jpeg"/>
  <Override PartName="/ppt/media/image23.jpeg" ContentType="image/jpeg"/>
  <Override PartName="/ppt/media/image2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C90D70-656C-450C-8D04-57A7BE9F7E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94943E-2D32-4867-91E1-6AB5B7CC1E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531716-EC4B-40F0-B372-3EC566E035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7DA643-9D1D-4B77-9414-D7EF434537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686AC3-F46E-4840-B524-FBAEEB1346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9DA85F-8782-44D5-A508-7D5A481A0B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9A6D11-EBA5-4168-B23C-DD47F91F35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1AED88-D859-4751-9CF1-82C667FBAC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6DCEC6-9949-4F4E-9D77-0DC35C6C52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342835-D329-4DA2-9D51-63E42D6002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8E170F-B331-4239-9686-6B6493DAAA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D5D1DC-497D-43D5-A298-F17C3AD0D8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Aptos Display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BE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BE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6349B9-AA98-45F8-8B58-15FF98338D49}" type="slidenum">
              <a:rPr b="0" lang="fr-BE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jpeg"/><Relationship Id="rId3" Type="http://schemas.openxmlformats.org/officeDocument/2006/relationships/slide" Target="slide10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jpeg"/><Relationship Id="rId3" Type="http://schemas.openxmlformats.org/officeDocument/2006/relationships/slide" Target="slide11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jpeg"/><Relationship Id="rId3" Type="http://schemas.openxmlformats.org/officeDocument/2006/relationships/slide" Target="slide12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jpeg"/><Relationship Id="rId3" Type="http://schemas.openxmlformats.org/officeDocument/2006/relationships/slide" Target="slide13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jpeg"/><Relationship Id="rId3" Type="http://schemas.openxmlformats.org/officeDocument/2006/relationships/slide" Target="slide14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jpeg"/><Relationship Id="rId3" Type="http://schemas.openxmlformats.org/officeDocument/2006/relationships/slide" Target="slide15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jpeg"/><Relationship Id="rId3" Type="http://schemas.openxmlformats.org/officeDocument/2006/relationships/slide" Target="slide16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8.jpeg"/><Relationship Id="rId3" Type="http://schemas.openxmlformats.org/officeDocument/2006/relationships/slide" Target="slide17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jpeg"/><Relationship Id="rId3" Type="http://schemas.openxmlformats.org/officeDocument/2006/relationships/slide" Target="slide18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jpeg"/><Relationship Id="rId3" Type="http://schemas.openxmlformats.org/officeDocument/2006/relationships/slide" Target="slide19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jpeg"/><Relationship Id="rId3" Type="http://schemas.openxmlformats.org/officeDocument/2006/relationships/slide" Target="slide20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2.jpeg"/><Relationship Id="rId3" Type="http://schemas.openxmlformats.org/officeDocument/2006/relationships/slide" Target="slide21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3.jpeg"/><Relationship Id="rId3" Type="http://schemas.openxmlformats.org/officeDocument/2006/relationships/slide" Target="slide22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4.jpeg"/><Relationship Id="rId3" Type="http://schemas.openxmlformats.org/officeDocument/2006/relationships/slide" Target="slide23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jpeg"/><Relationship Id="rId3" Type="http://schemas.openxmlformats.org/officeDocument/2006/relationships/slide" Target="slide24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6.jpeg"/><Relationship Id="rId3" Type="http://schemas.openxmlformats.org/officeDocument/2006/relationships/slide" Target="slide25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" Target="slide3.xml"/><Relationship Id="rId3" Type="http://schemas.openxmlformats.org/officeDocument/2006/relationships/image" Target="../media/image4.jpeg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Relationship Id="rId11" Type="http://schemas.openxmlformats.org/officeDocument/2006/relationships/slide" Target="slide10.xml"/><Relationship Id="rId12" Type="http://schemas.openxmlformats.org/officeDocument/2006/relationships/slide" Target="slide11.xml"/><Relationship Id="rId13" Type="http://schemas.openxmlformats.org/officeDocument/2006/relationships/slide" Target="slide12.xml"/><Relationship Id="rId14" Type="http://schemas.openxmlformats.org/officeDocument/2006/relationships/slide" Target="slide13.xml"/><Relationship Id="rId15" Type="http://schemas.openxmlformats.org/officeDocument/2006/relationships/slide" Target="slide14.xml"/><Relationship Id="rId16" Type="http://schemas.openxmlformats.org/officeDocument/2006/relationships/slide" Target="slide14.xml"/><Relationship Id="rId17" Type="http://schemas.openxmlformats.org/officeDocument/2006/relationships/slide" Target="slide15.xml"/><Relationship Id="rId18" Type="http://schemas.openxmlformats.org/officeDocument/2006/relationships/slide" Target="slide16.xml"/><Relationship Id="rId19" Type="http://schemas.openxmlformats.org/officeDocument/2006/relationships/slide" Target="slide17.xml"/><Relationship Id="rId20" Type="http://schemas.openxmlformats.org/officeDocument/2006/relationships/slide" Target="slide18.xml"/><Relationship Id="rId21" Type="http://schemas.openxmlformats.org/officeDocument/2006/relationships/slide" Target="slide19.xml"/><Relationship Id="rId22" Type="http://schemas.openxmlformats.org/officeDocument/2006/relationships/slide" Target="slide20.xml"/><Relationship Id="rId23" Type="http://schemas.openxmlformats.org/officeDocument/2006/relationships/slide" Target="slide21.xml"/><Relationship Id="rId24" Type="http://schemas.openxmlformats.org/officeDocument/2006/relationships/slide" Target="slide22.xml"/><Relationship Id="rId25" Type="http://schemas.openxmlformats.org/officeDocument/2006/relationships/slide" Target="slide23.xml"/><Relationship Id="rId26" Type="http://schemas.openxmlformats.org/officeDocument/2006/relationships/slide" Target="slide24.xml"/><Relationship Id="rId27" Type="http://schemas.openxmlformats.org/officeDocument/2006/relationships/slide" Target="slide25.xml"/><Relationship Id="rId28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jpeg"/><Relationship Id="rId3" Type="http://schemas.openxmlformats.org/officeDocument/2006/relationships/slide" Target="slide4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jpeg"/><Relationship Id="rId3" Type="http://schemas.openxmlformats.org/officeDocument/2006/relationships/slide" Target="slide5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jpeg"/><Relationship Id="rId3" Type="http://schemas.openxmlformats.org/officeDocument/2006/relationships/slide" Target="slide6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jpeg"/><Relationship Id="rId3" Type="http://schemas.openxmlformats.org/officeDocument/2006/relationships/slide" Target="slide7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jpeg"/><Relationship Id="rId3" Type="http://schemas.openxmlformats.org/officeDocument/2006/relationships/slide" Target="slide8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jpeg"/><Relationship Id="rId3" Type="http://schemas.openxmlformats.org/officeDocument/2006/relationships/slide" Target="slide9.xml"/><Relationship Id="rId4" Type="http://schemas.openxmlformats.org/officeDocument/2006/relationships/slide" Target="slide3.xml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2" descr="Une image contenant texte, ciel, plein air, église&#10;&#10;Description générée automatiquement"/>
          <p:cNvPicPr/>
          <p:nvPr/>
        </p:nvPicPr>
        <p:blipFill>
          <a:blip r:embed="rId2"/>
          <a:stretch/>
        </p:blipFill>
        <p:spPr>
          <a:xfrm>
            <a:off x="1316520" y="0"/>
            <a:ext cx="96670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3" descr="Une image contenant texte, capture d’écran, lettr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69880" y="147240"/>
            <a:ext cx="9237240" cy="6552720"/>
          </a:xfrm>
          <a:prstGeom prst="rect">
            <a:avLst/>
          </a:prstGeom>
          <a:ln w="0">
            <a:noFill/>
          </a:ln>
        </p:spPr>
      </p:pic>
      <p:sp>
        <p:nvSpPr>
          <p:cNvPr id="88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89" name="ZoneTexte 5">
            <a:hlinkClick r:id="rId4" action="ppaction://hlinksldjump"/>
          </p:cNvPr>
          <p:cNvSpPr/>
          <p:nvPr/>
        </p:nvSpPr>
        <p:spPr>
          <a:xfrm>
            <a:off x="9620640" y="622584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2" descr="Une image contenant texte, signe&#10;&#10;Description générée automatiquement"/>
          <p:cNvPicPr/>
          <p:nvPr/>
        </p:nvPicPr>
        <p:blipFill>
          <a:blip r:embed="rId2"/>
          <a:stretch/>
        </p:blipFill>
        <p:spPr>
          <a:xfrm>
            <a:off x="1469880" y="147240"/>
            <a:ext cx="9218880" cy="653976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92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3" descr="Une image contenant texte, capture d’écran, Police, Rectangle&#10;&#10;Description générée automatiquement"/>
          <p:cNvPicPr/>
          <p:nvPr/>
        </p:nvPicPr>
        <p:blipFill>
          <a:blip r:embed="rId2"/>
          <a:stretch/>
        </p:blipFill>
        <p:spPr>
          <a:xfrm>
            <a:off x="1469880" y="147240"/>
            <a:ext cx="9218880" cy="6539760"/>
          </a:xfrm>
          <a:prstGeom prst="rect">
            <a:avLst/>
          </a:prstGeom>
          <a:ln w="0">
            <a:noFill/>
          </a:ln>
        </p:spPr>
      </p:pic>
      <p:sp>
        <p:nvSpPr>
          <p:cNvPr id="94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95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2" descr="Une image contenant text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98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3" descr="Une image contenant texte, art, Visage humain, symbole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100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01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2" descr="Une image contenant texte, capture d’écran, art, écran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103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04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3" descr="Une image contenant texte, art, livre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106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07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2" descr="Une image contenant texte, bougie, capture d’écran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109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10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 3" descr="Une image contenant texte, statue, sculptur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7240"/>
            <a:ext cx="9211680" cy="653472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13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2" descr="Une image contenant texte, Visage humain, lettr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1480"/>
            <a:ext cx="9211680" cy="653472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16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3" descr="Une image contenant texte, capture d’écran, Police, document&#10;&#10;Description générée automatiquement"/>
          <p:cNvPicPr/>
          <p:nvPr/>
        </p:nvPicPr>
        <p:blipFill>
          <a:blip r:embed="rId2"/>
          <a:stretch/>
        </p:blipFill>
        <p:spPr>
          <a:xfrm>
            <a:off x="1316520" y="0"/>
            <a:ext cx="96670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3" descr="Une image contenant texte, habits, Visage humain, femme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1480"/>
            <a:ext cx="9211680" cy="6534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19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2" descr="Une image contenant texte, capture d’écran, Police, Parallèle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1480"/>
            <a:ext cx="9211680" cy="653472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22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3" descr="Une image contenant texte, art, vitrail, église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1480"/>
            <a:ext cx="9211680" cy="653472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25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2" descr="Une image contenant texte, statu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37120" y="141480"/>
            <a:ext cx="9185760" cy="651636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28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3" descr="Une image contenant porte, texte, écriture manuscrite, Rectangle&#10;&#10;Description générée automatiquement"/>
          <p:cNvPicPr/>
          <p:nvPr/>
        </p:nvPicPr>
        <p:blipFill>
          <a:blip r:embed="rId2"/>
          <a:stretch/>
        </p:blipFill>
        <p:spPr>
          <a:xfrm>
            <a:off x="1411200" y="141480"/>
            <a:ext cx="9237600" cy="655308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31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2" descr="Une image contenant texte, art, capture d’écran, symbole&#10;&#10;Description générée automatiquement"/>
          <p:cNvPicPr/>
          <p:nvPr/>
        </p:nvPicPr>
        <p:blipFill>
          <a:blip r:embed="rId2"/>
          <a:stretch/>
        </p:blipFill>
        <p:spPr>
          <a:xfrm>
            <a:off x="1411200" y="141480"/>
            <a:ext cx="9237600" cy="6553080"/>
          </a:xfrm>
          <a:prstGeom prst="rect">
            <a:avLst/>
          </a:prstGeom>
          <a:ln w="0">
            <a:noFill/>
          </a:ln>
        </p:spPr>
      </p:pic>
      <p:sp>
        <p:nvSpPr>
          <p:cNvPr id="133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34" name="ZoneTexte 5">
            <a:hlinkClick r:id="rId4" action="ppaction://hlinksldjump"/>
          </p:cNvPr>
          <p:cNvSpPr/>
          <p:nvPr/>
        </p:nvSpPr>
        <p:spPr>
          <a:xfrm>
            <a:off x="9562320" y="61966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2">
            <a:hlinkClick r:id="rId2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pic>
        <p:nvPicPr>
          <p:cNvPr id="44" name="Image 3" descr="Une image contenant texte, collage, capture d’écran, mosaïque&#10;&#10;Description générée automatiquement"/>
          <p:cNvPicPr/>
          <p:nvPr/>
        </p:nvPicPr>
        <p:blipFill>
          <a:blip r:embed="rId3"/>
          <a:stretch/>
        </p:blipFill>
        <p:spPr>
          <a:xfrm>
            <a:off x="1484280" y="168480"/>
            <a:ext cx="9344160" cy="6607440"/>
          </a:xfrm>
          <a:prstGeom prst="rect">
            <a:avLst/>
          </a:prstGeom>
          <a:ln w="0">
            <a:noFill/>
          </a:ln>
        </p:spPr>
      </p:pic>
      <p:sp>
        <p:nvSpPr>
          <p:cNvPr id="45" name="Forme libre : forme 4">
            <a:hlinkClick r:id="rId4" action="ppaction://hlinksldjump"/>
          </p:cNvPr>
          <p:cNvSpPr/>
          <p:nvPr/>
        </p:nvSpPr>
        <p:spPr>
          <a:xfrm>
            <a:off x="7568280" y="5038920"/>
            <a:ext cx="1312920" cy="1487880"/>
          </a:xfrm>
          <a:custGeom>
            <a:avLst/>
            <a:gdLst>
              <a:gd name="textAreaLeft" fmla="*/ 0 w 1312920"/>
              <a:gd name="textAreaRight" fmla="*/ 1313280 w 1312920"/>
              <a:gd name="textAreaTop" fmla="*/ 0 h 1487880"/>
              <a:gd name="textAreaBottom" fmla="*/ 1488240 h 1487880"/>
            </a:gdLst>
            <a:ahLst/>
            <a:rect l="textAreaLeft" t="textAreaTop" r="textAreaRight" b="textAreaBottom"/>
            <a:pathLst>
              <a:path w="1313234" h="1488332">
                <a:moveTo>
                  <a:pt x="282102" y="1449421"/>
                </a:moveTo>
                <a:lnTo>
                  <a:pt x="0" y="1215957"/>
                </a:lnTo>
                <a:lnTo>
                  <a:pt x="19455" y="389106"/>
                </a:lnTo>
                <a:lnTo>
                  <a:pt x="622570" y="0"/>
                </a:lnTo>
                <a:lnTo>
                  <a:pt x="1313234" y="447472"/>
                </a:lnTo>
                <a:lnTo>
                  <a:pt x="1264596" y="1293778"/>
                </a:lnTo>
                <a:lnTo>
                  <a:pt x="992221" y="1488332"/>
                </a:lnTo>
                <a:lnTo>
                  <a:pt x="282102" y="144942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46" name="Forme libre : forme 5">
            <a:hlinkClick r:id="rId5" action="ppaction://hlinksldjump"/>
          </p:cNvPr>
          <p:cNvSpPr/>
          <p:nvPr/>
        </p:nvSpPr>
        <p:spPr>
          <a:xfrm>
            <a:off x="2957040" y="2169360"/>
            <a:ext cx="2022840" cy="1244880"/>
          </a:xfrm>
          <a:custGeom>
            <a:avLst/>
            <a:gdLst>
              <a:gd name="textAreaLeft" fmla="*/ 0 w 2022840"/>
              <a:gd name="textAreaRight" fmla="*/ 2023200 w 2022840"/>
              <a:gd name="textAreaTop" fmla="*/ 0 h 1244880"/>
              <a:gd name="textAreaBottom" fmla="*/ 1245240 h 1244880"/>
            </a:gdLst>
            <a:ahLst/>
            <a:rect l="textAreaLeft" t="textAreaTop" r="textAreaRight" b="textAreaBottom"/>
            <a:pathLst>
              <a:path w="2023353" h="1245141">
                <a:moveTo>
                  <a:pt x="0" y="437745"/>
                </a:moveTo>
                <a:lnTo>
                  <a:pt x="535021" y="0"/>
                </a:lnTo>
                <a:lnTo>
                  <a:pt x="1342417" y="38911"/>
                </a:lnTo>
                <a:lnTo>
                  <a:pt x="2023353" y="856034"/>
                </a:lnTo>
                <a:lnTo>
                  <a:pt x="1605063" y="1245141"/>
                </a:lnTo>
                <a:lnTo>
                  <a:pt x="807395" y="1235413"/>
                </a:lnTo>
                <a:lnTo>
                  <a:pt x="0" y="437745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47" name="Rectangle 6">
            <a:hlinkClick r:id="rId6" action="ppaction://hlinksldjump"/>
          </p:cNvPr>
          <p:cNvSpPr/>
          <p:nvPr/>
        </p:nvSpPr>
        <p:spPr>
          <a:xfrm>
            <a:off x="1741320" y="408600"/>
            <a:ext cx="1555920" cy="93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48" name="Rectangle 7">
            <a:hlinkClick r:id="rId7" action="ppaction://hlinksldjump"/>
          </p:cNvPr>
          <p:cNvSpPr/>
          <p:nvPr/>
        </p:nvSpPr>
        <p:spPr>
          <a:xfrm>
            <a:off x="9572040" y="408600"/>
            <a:ext cx="982080" cy="15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49" name="Ellipse 8">
            <a:hlinkClick r:id="rId8" action="ppaction://hlinksldjump"/>
          </p:cNvPr>
          <p:cNvSpPr/>
          <p:nvPr/>
        </p:nvSpPr>
        <p:spPr>
          <a:xfrm>
            <a:off x="8074080" y="4027320"/>
            <a:ext cx="1094040" cy="10792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0" name="Rectangle 9">
            <a:hlinkClick r:id="rId9" action="ppaction://hlinksldjump"/>
          </p:cNvPr>
          <p:cNvSpPr/>
          <p:nvPr/>
        </p:nvSpPr>
        <p:spPr>
          <a:xfrm>
            <a:off x="8988480" y="5457240"/>
            <a:ext cx="1719000" cy="107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1" name="Rectangle 10">
            <a:hlinkClick r:id="rId10" action="ppaction://hlinksldjump"/>
          </p:cNvPr>
          <p:cNvSpPr/>
          <p:nvPr/>
        </p:nvSpPr>
        <p:spPr>
          <a:xfrm>
            <a:off x="1673280" y="5038920"/>
            <a:ext cx="1186560" cy="141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2" name="Rectangle 11">
            <a:hlinkClick r:id="rId11" action="ppaction://hlinksldjump"/>
          </p:cNvPr>
          <p:cNvSpPr/>
          <p:nvPr/>
        </p:nvSpPr>
        <p:spPr>
          <a:xfrm>
            <a:off x="9449640" y="2101320"/>
            <a:ext cx="1104480" cy="117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3" name="Rectangle 12">
            <a:hlinkClick r:id="rId12" action="ppaction://hlinksldjump"/>
          </p:cNvPr>
          <p:cNvSpPr/>
          <p:nvPr/>
        </p:nvSpPr>
        <p:spPr>
          <a:xfrm>
            <a:off x="1741320" y="1566000"/>
            <a:ext cx="941040" cy="177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4" name="Forme libre : forme 14">
            <a:hlinkClick r:id="rId13" action="ppaction://hlinksldjump"/>
          </p:cNvPr>
          <p:cNvSpPr/>
          <p:nvPr/>
        </p:nvSpPr>
        <p:spPr>
          <a:xfrm>
            <a:off x="6604920" y="817200"/>
            <a:ext cx="1196280" cy="1721520"/>
          </a:xfrm>
          <a:custGeom>
            <a:avLst/>
            <a:gdLst>
              <a:gd name="textAreaLeft" fmla="*/ 0 w 1196280"/>
              <a:gd name="textAreaRight" fmla="*/ 1196640 w 1196280"/>
              <a:gd name="textAreaTop" fmla="*/ 0 h 1721520"/>
              <a:gd name="textAreaBottom" fmla="*/ 1721880 h 1721520"/>
            </a:gdLst>
            <a:ahLst/>
            <a:rect l="textAreaLeft" t="textAreaTop" r="textAreaRight" b="textAreaBottom"/>
            <a:pathLst>
              <a:path w="1196502" h="1721796">
                <a:moveTo>
                  <a:pt x="68093" y="0"/>
                </a:moveTo>
                <a:lnTo>
                  <a:pt x="1196502" y="38911"/>
                </a:lnTo>
                <a:cubicBezTo>
                  <a:pt x="1193259" y="382622"/>
                  <a:pt x="1190017" y="726332"/>
                  <a:pt x="1186774" y="1070043"/>
                </a:cubicBezTo>
                <a:lnTo>
                  <a:pt x="573932" y="1721796"/>
                </a:lnTo>
                <a:lnTo>
                  <a:pt x="0" y="1079771"/>
                </a:lnTo>
                <a:lnTo>
                  <a:pt x="68093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5" name="Rectangle 15">
            <a:hlinkClick r:id="rId14" action="ppaction://hlinksldjump"/>
          </p:cNvPr>
          <p:cNvSpPr/>
          <p:nvPr/>
        </p:nvSpPr>
        <p:spPr>
          <a:xfrm>
            <a:off x="6274440" y="5038920"/>
            <a:ext cx="1098720" cy="148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6" name="Rectangle 16">
            <a:hlinkClick r:id="rId15" action="ppaction://hlinksldjump"/>
          </p:cNvPr>
          <p:cNvSpPr/>
          <p:nvPr/>
        </p:nvSpPr>
        <p:spPr>
          <a:xfrm>
            <a:off x="5292000" y="2363760"/>
            <a:ext cx="1468440" cy="117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7" name="Ellipse 17">
            <a:hlinkClick r:id="rId16" action="ppaction://hlinksldjump"/>
          </p:cNvPr>
          <p:cNvSpPr/>
          <p:nvPr/>
        </p:nvSpPr>
        <p:spPr>
          <a:xfrm>
            <a:off x="4834800" y="5292000"/>
            <a:ext cx="1186560" cy="11671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8" name="Rectangle 18">
            <a:hlinkClick r:id="rId17" action="ppaction://hlinksldjump"/>
          </p:cNvPr>
          <p:cNvSpPr/>
          <p:nvPr/>
        </p:nvSpPr>
        <p:spPr>
          <a:xfrm>
            <a:off x="7966800" y="1926000"/>
            <a:ext cx="1094040" cy="141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59" name="Rectangle 19">
            <a:hlinkClick r:id="rId18" action="ppaction://hlinksldjump"/>
          </p:cNvPr>
          <p:cNvSpPr/>
          <p:nvPr/>
        </p:nvSpPr>
        <p:spPr>
          <a:xfrm>
            <a:off x="1741320" y="3647880"/>
            <a:ext cx="1478160" cy="106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0" name="Rectangle : coins arrondis 20">
            <a:hlinkClick r:id="rId19" action="ppaction://hlinksldjump"/>
          </p:cNvPr>
          <p:cNvSpPr/>
          <p:nvPr/>
        </p:nvSpPr>
        <p:spPr>
          <a:xfrm>
            <a:off x="3453480" y="554400"/>
            <a:ext cx="941040" cy="1546200"/>
          </a:xfrm>
          <a:prstGeom prst="roundRect">
            <a:avLst>
              <a:gd name="adj" fmla="val 2803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1" name="Rectangle 21">
            <a:hlinkClick r:id="rId20" action="ppaction://hlinksldjump"/>
          </p:cNvPr>
          <p:cNvSpPr/>
          <p:nvPr/>
        </p:nvSpPr>
        <p:spPr>
          <a:xfrm>
            <a:off x="3219840" y="5013720"/>
            <a:ext cx="1327320" cy="144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2" name="Rectangle 25">
            <a:hlinkClick r:id="rId21" action="ppaction://hlinksldjump"/>
          </p:cNvPr>
          <p:cNvSpPr/>
          <p:nvPr/>
        </p:nvSpPr>
        <p:spPr>
          <a:xfrm>
            <a:off x="9299520" y="4027320"/>
            <a:ext cx="1218960" cy="126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3" name="Rectangle 26">
            <a:hlinkClick r:id="rId22" action="ppaction://hlinksldjump"/>
          </p:cNvPr>
          <p:cNvSpPr/>
          <p:nvPr/>
        </p:nvSpPr>
        <p:spPr>
          <a:xfrm>
            <a:off x="6760800" y="3647880"/>
            <a:ext cx="914040" cy="1141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4" name="Rectangle 27">
            <a:hlinkClick r:id="rId23" action="ppaction://hlinksldjump"/>
          </p:cNvPr>
          <p:cNvSpPr/>
          <p:nvPr/>
        </p:nvSpPr>
        <p:spPr>
          <a:xfrm>
            <a:off x="8355960" y="3429000"/>
            <a:ext cx="2211840" cy="429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5" name="Rectangle 28">
            <a:hlinkClick r:id="rId24" action="ppaction://hlinksldjump"/>
          </p:cNvPr>
          <p:cNvSpPr/>
          <p:nvPr/>
        </p:nvSpPr>
        <p:spPr>
          <a:xfrm>
            <a:off x="4649760" y="817200"/>
            <a:ext cx="1624320" cy="1244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6" name="Rectangle 29">
            <a:hlinkClick r:id="rId25" action="ppaction://hlinksldjump"/>
          </p:cNvPr>
          <p:cNvSpPr/>
          <p:nvPr/>
        </p:nvSpPr>
        <p:spPr>
          <a:xfrm>
            <a:off x="8355960" y="408600"/>
            <a:ext cx="982080" cy="143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7" name="Forme libre : forme 30">
            <a:hlinkClick r:id="rId26" action="ppaction://hlinksldjump"/>
          </p:cNvPr>
          <p:cNvSpPr/>
          <p:nvPr/>
        </p:nvSpPr>
        <p:spPr>
          <a:xfrm>
            <a:off x="5009760" y="3793680"/>
            <a:ext cx="1264320" cy="1322640"/>
          </a:xfrm>
          <a:custGeom>
            <a:avLst/>
            <a:gdLst>
              <a:gd name="textAreaLeft" fmla="*/ 0 w 1264320"/>
              <a:gd name="textAreaRight" fmla="*/ 1264680 w 1264320"/>
              <a:gd name="textAreaTop" fmla="*/ 0 h 1322640"/>
              <a:gd name="textAreaBottom" fmla="*/ 1323000 h 1322640"/>
            </a:gdLst>
            <a:ahLst/>
            <a:rect l="textAreaLeft" t="textAreaTop" r="textAreaRight" b="textAreaBottom"/>
            <a:pathLst>
              <a:path w="1264595" h="1322962">
                <a:moveTo>
                  <a:pt x="642025" y="1322962"/>
                </a:moveTo>
                <a:lnTo>
                  <a:pt x="0" y="953311"/>
                </a:lnTo>
                <a:lnTo>
                  <a:pt x="19455" y="0"/>
                </a:lnTo>
                <a:lnTo>
                  <a:pt x="1235412" y="19456"/>
                </a:lnTo>
                <a:lnTo>
                  <a:pt x="1264595" y="885217"/>
                </a:lnTo>
                <a:lnTo>
                  <a:pt x="642025" y="13229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68" name="Forme libre : forme 31">
            <a:hlinkClick r:id="rId27" action="ppaction://hlinksldjump"/>
          </p:cNvPr>
          <p:cNvSpPr/>
          <p:nvPr/>
        </p:nvSpPr>
        <p:spPr>
          <a:xfrm>
            <a:off x="3579840" y="3589560"/>
            <a:ext cx="1147680" cy="1176840"/>
          </a:xfrm>
          <a:custGeom>
            <a:avLst/>
            <a:gdLst>
              <a:gd name="textAreaLeft" fmla="*/ 0 w 1147680"/>
              <a:gd name="textAreaRight" fmla="*/ 1148040 w 1147680"/>
              <a:gd name="textAreaTop" fmla="*/ 0 h 1176840"/>
              <a:gd name="textAreaBottom" fmla="*/ 1177200 h 1176840"/>
            </a:gdLst>
            <a:ahLst/>
            <a:rect l="textAreaLeft" t="textAreaTop" r="textAreaRight" b="textAreaBottom"/>
            <a:pathLst>
              <a:path w="1147864" h="1177047">
                <a:moveTo>
                  <a:pt x="1147864" y="0"/>
                </a:moveTo>
                <a:lnTo>
                  <a:pt x="778212" y="19456"/>
                </a:lnTo>
                <a:lnTo>
                  <a:pt x="214008" y="321013"/>
                </a:lnTo>
                <a:lnTo>
                  <a:pt x="0" y="749030"/>
                </a:lnTo>
                <a:lnTo>
                  <a:pt x="116732" y="1021405"/>
                </a:lnTo>
                <a:lnTo>
                  <a:pt x="428017" y="1177047"/>
                </a:lnTo>
                <a:lnTo>
                  <a:pt x="904672" y="1167320"/>
                </a:lnTo>
                <a:lnTo>
                  <a:pt x="1138136" y="428017"/>
                </a:lnTo>
                <a:lnTo>
                  <a:pt x="1147864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3" descr="Une image contenant texte, funérailles, église, 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484280" y="147240"/>
            <a:ext cx="9314280" cy="6607440"/>
          </a:xfrm>
          <a:prstGeom prst="rect">
            <a:avLst/>
          </a:prstGeom>
          <a:ln w="0">
            <a:noFill/>
          </a:ln>
        </p:spPr>
      </p:pic>
      <p:sp>
        <p:nvSpPr>
          <p:cNvPr id="70" name="Rectangle 7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71" name="ZoneTexte 5">
            <a:hlinkClick r:id="rId4" action="ppaction://hlinksldjump"/>
          </p:cNvPr>
          <p:cNvSpPr/>
          <p:nvPr/>
        </p:nvSpPr>
        <p:spPr>
          <a:xfrm>
            <a:off x="9630360" y="62452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2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1484280" y="147240"/>
            <a:ext cx="9314280" cy="6607440"/>
          </a:xfrm>
          <a:prstGeom prst="rect">
            <a:avLst/>
          </a:prstGeom>
          <a:ln w="0">
            <a:noFill/>
          </a:ln>
        </p:spPr>
      </p:pic>
      <p:sp>
        <p:nvSpPr>
          <p:cNvPr id="73" name="Rectangle 6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74" name="ZoneTexte 5">
            <a:hlinkClick r:id="rId4" action="ppaction://hlinksldjump"/>
          </p:cNvPr>
          <p:cNvSpPr/>
          <p:nvPr/>
        </p:nvSpPr>
        <p:spPr>
          <a:xfrm>
            <a:off x="9630360" y="62452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3" descr="Une image contenant texte, art, fenêtre, vitrail&#10;&#10;Description générée automatiquement"/>
          <p:cNvPicPr/>
          <p:nvPr/>
        </p:nvPicPr>
        <p:blipFill>
          <a:blip r:embed="rId2"/>
          <a:stretch/>
        </p:blipFill>
        <p:spPr>
          <a:xfrm>
            <a:off x="1484280" y="147240"/>
            <a:ext cx="9314280" cy="660744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5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77" name="ZoneTexte 4">
            <a:hlinkClick r:id="rId4" action="ppaction://hlinksldjump"/>
          </p:cNvPr>
          <p:cNvSpPr/>
          <p:nvPr/>
        </p:nvSpPr>
        <p:spPr>
          <a:xfrm>
            <a:off x="9630360" y="624528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2" descr="Une image contenant porte, en bois&#10;&#10;Description générée automatiquement"/>
          <p:cNvPicPr/>
          <p:nvPr/>
        </p:nvPicPr>
        <p:blipFill>
          <a:blip r:embed="rId2"/>
          <a:stretch/>
        </p:blipFill>
        <p:spPr>
          <a:xfrm>
            <a:off x="148428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79" name="Rectangle 6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80" name="ZoneTexte 5">
            <a:hlinkClick r:id="rId4" action="ppaction://hlinksldjump"/>
          </p:cNvPr>
          <p:cNvSpPr/>
          <p:nvPr/>
        </p:nvSpPr>
        <p:spPr>
          <a:xfrm>
            <a:off x="9620640" y="622584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3" descr="Une image contenant texte, Visage humain, art, affiche&#10;&#10;Description générée automatiquement"/>
          <p:cNvPicPr/>
          <p:nvPr/>
        </p:nvPicPr>
        <p:blipFill>
          <a:blip r:embed="rId2"/>
          <a:stretch/>
        </p:blipFill>
        <p:spPr>
          <a:xfrm>
            <a:off x="1484280" y="147240"/>
            <a:ext cx="9251640" cy="656280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83" name="ZoneTexte 5">
            <a:hlinkClick r:id="rId4" action="ppaction://hlinksldjump"/>
          </p:cNvPr>
          <p:cNvSpPr/>
          <p:nvPr/>
        </p:nvSpPr>
        <p:spPr>
          <a:xfrm>
            <a:off x="9620640" y="622584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2" descr="Une image contenant texte, art, statue&#10;&#10;Description générée automatiquement"/>
          <p:cNvPicPr/>
          <p:nvPr/>
        </p:nvPicPr>
        <p:blipFill>
          <a:blip r:embed="rId2"/>
          <a:stretch/>
        </p:blipFill>
        <p:spPr>
          <a:xfrm>
            <a:off x="1469880" y="147240"/>
            <a:ext cx="9307800" cy="6562800"/>
          </a:xfrm>
          <a:prstGeom prst="rect">
            <a:avLst/>
          </a:prstGeom>
          <a:ln w="0">
            <a:noFill/>
          </a:ln>
        </p:spPr>
      </p:pic>
      <p:sp>
        <p:nvSpPr>
          <p:cNvPr id="85" name="Rectangle 4">
            <a:hlinkClick r:id="rId3" action="ppaction://hlinksldjump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BE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86" name="ZoneTexte 5">
            <a:hlinkClick r:id="rId4" action="ppaction://hlinksldjump"/>
          </p:cNvPr>
          <p:cNvSpPr/>
          <p:nvPr/>
        </p:nvSpPr>
        <p:spPr>
          <a:xfrm>
            <a:off x="9620640" y="6225840"/>
            <a:ext cx="1086480" cy="45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e971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Retour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BE" sz="1200" spc="-1" strike="noStrike">
                <a:solidFill>
                  <a:srgbClr val="000000"/>
                </a:solidFill>
                <a:latin typeface="Aptos"/>
              </a:rPr>
              <a:t>aux indices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LibreOffice/7.4.7.2$Linux_X86_64 LibreOffice_project/40$Build-2</Application>
  <AppVersion>15.0000</AppVersion>
  <Words>66</Words>
  <Paragraphs>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2024-03-02T16:45:57Z</dcterms:created>
  <dc:creator>Daniel D.</dc:creator>
  <dc:description/>
  <dc:language>en-US</dc:language>
  <cp:lastModifiedBy>Daniel D.</cp:lastModifiedBy>
  <dcterms:modified xsi:type="dcterms:W3CDTF">2024-03-08T09:22:36Z</dcterms:modified>
  <cp:revision>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25</vt:r8>
  </property>
</Properties>
</file>